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541"/>
    <a:srgbClr val="419D6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CA07E-8FB6-40E3-BD9B-B2B3C1271864}" v="3" dt="2023-04-11T15:00:03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57" autoAdjust="0"/>
  </p:normalViewPr>
  <p:slideViewPr>
    <p:cSldViewPr snapToGrid="0">
      <p:cViewPr varScale="1">
        <p:scale>
          <a:sx n="57" d="100"/>
          <a:sy n="57" d="100"/>
        </p:scale>
        <p:origin x="1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phine Heurtaux" userId="a2ef952496f9a07a" providerId="LiveId" clId="{24ACA07E-8FB6-40E3-BD9B-B2B3C1271864}"/>
    <pc:docChg chg="custSel delSld modSld">
      <pc:chgData name="Delphine Heurtaux" userId="a2ef952496f9a07a" providerId="LiveId" clId="{24ACA07E-8FB6-40E3-BD9B-B2B3C1271864}" dt="2023-04-12T04:23:45.083" v="57" actId="478"/>
      <pc:docMkLst>
        <pc:docMk/>
      </pc:docMkLst>
      <pc:sldChg chg="del">
        <pc:chgData name="Delphine Heurtaux" userId="a2ef952496f9a07a" providerId="LiveId" clId="{24ACA07E-8FB6-40E3-BD9B-B2B3C1271864}" dt="2023-03-30T11:26:05.815" v="0" actId="47"/>
        <pc:sldMkLst>
          <pc:docMk/>
          <pc:sldMk cId="1002908598" sldId="257"/>
        </pc:sldMkLst>
      </pc:sldChg>
      <pc:sldChg chg="addSp delSp modSp mod">
        <pc:chgData name="Delphine Heurtaux" userId="a2ef952496f9a07a" providerId="LiveId" clId="{24ACA07E-8FB6-40E3-BD9B-B2B3C1271864}" dt="2023-04-12T04:23:45.083" v="57" actId="478"/>
        <pc:sldMkLst>
          <pc:docMk/>
          <pc:sldMk cId="2623083661" sldId="258"/>
        </pc:sldMkLst>
        <pc:spChg chg="mod">
          <ac:chgData name="Delphine Heurtaux" userId="a2ef952496f9a07a" providerId="LiveId" clId="{24ACA07E-8FB6-40E3-BD9B-B2B3C1271864}" dt="2023-03-30T14:22:10.612" v="27" actId="1076"/>
          <ac:spMkLst>
            <pc:docMk/>
            <pc:sldMk cId="2623083661" sldId="258"/>
            <ac:spMk id="6" creationId="{72E9BDBB-40AB-0D09-FF69-31E79B78AAC4}"/>
          </ac:spMkLst>
        </pc:spChg>
        <pc:spChg chg="mod">
          <ac:chgData name="Delphine Heurtaux" userId="a2ef952496f9a07a" providerId="LiveId" clId="{24ACA07E-8FB6-40E3-BD9B-B2B3C1271864}" dt="2023-03-30T14:26:49.221" v="51" actId="1036"/>
          <ac:spMkLst>
            <pc:docMk/>
            <pc:sldMk cId="2623083661" sldId="258"/>
            <ac:spMk id="9" creationId="{8CAE5816-05B6-7C6F-4F9E-ED602503E782}"/>
          </ac:spMkLst>
        </pc:spChg>
        <pc:picChg chg="add mod">
          <ac:chgData name="Delphine Heurtaux" userId="a2ef952496f9a07a" providerId="LiveId" clId="{24ACA07E-8FB6-40E3-BD9B-B2B3C1271864}" dt="2023-03-30T14:23:30.893" v="38" actId="14100"/>
          <ac:picMkLst>
            <pc:docMk/>
            <pc:sldMk cId="2623083661" sldId="258"/>
            <ac:picMk id="4" creationId="{7E81C36E-0945-179B-1D86-92D5CCB70720}"/>
          </ac:picMkLst>
        </pc:picChg>
        <pc:picChg chg="add del mod">
          <ac:chgData name="Delphine Heurtaux" userId="a2ef952496f9a07a" providerId="LiveId" clId="{24ACA07E-8FB6-40E3-BD9B-B2B3C1271864}" dt="2023-04-12T04:23:45.083" v="57" actId="478"/>
          <ac:picMkLst>
            <pc:docMk/>
            <pc:sldMk cId="2623083661" sldId="258"/>
            <ac:picMk id="7" creationId="{D85A1D3C-B9CD-9864-C2E9-B08AA12A5678}"/>
          </ac:picMkLst>
        </pc:picChg>
        <pc:picChg chg="add del mod">
          <ac:chgData name="Delphine Heurtaux" userId="a2ef952496f9a07a" providerId="LiveId" clId="{24ACA07E-8FB6-40E3-BD9B-B2B3C1271864}" dt="2023-04-12T04:23:42.158" v="56" actId="478"/>
          <ac:picMkLst>
            <pc:docMk/>
            <pc:sldMk cId="2623083661" sldId="258"/>
            <ac:picMk id="10" creationId="{7BFE87B1-1C61-CFC3-91CE-2FFC63415D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77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8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0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4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2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03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7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05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30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D4B3C-699D-4B54-84DD-84F02CF0FD91}" type="datetimeFigureOut">
              <a:rPr lang="fr-FR" smtClean="0"/>
              <a:t>11/04/2023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CCA4-F8FC-4D51-8826-5864936825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us06web.zoom.us/j/81861098541?pwd=L2RQZ3pOeE85c3pOQnpDT2hVeFNzdz0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A46BD50-0351-8B13-F588-6B347B7DB66B}"/>
              </a:ext>
            </a:extLst>
          </p:cNvPr>
          <p:cNvSpPr/>
          <p:nvPr/>
        </p:nvSpPr>
        <p:spPr>
          <a:xfrm>
            <a:off x="-11825" y="5429338"/>
            <a:ext cx="9167648" cy="1143207"/>
          </a:xfrm>
          <a:prstGeom prst="rect">
            <a:avLst/>
          </a:prstGeom>
          <a:solidFill>
            <a:srgbClr val="419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AE5816-05B6-7C6F-4F9E-ED602503E782}"/>
              </a:ext>
            </a:extLst>
          </p:cNvPr>
          <p:cNvSpPr txBox="1"/>
          <p:nvPr/>
        </p:nvSpPr>
        <p:spPr>
          <a:xfrm>
            <a:off x="135989" y="2462887"/>
            <a:ext cx="444783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Institutional openness </a:t>
            </a:r>
            <a:b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by Mr. Lecomte, Secretary General of OIEC.</a:t>
            </a:r>
          </a:p>
          <a:p>
            <a:pPr marL="177800" lvl="0" indent="-1778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Speech on the PEG and ongoing work.</a:t>
            </a:r>
          </a:p>
          <a:p>
            <a:pPr marL="177800" lvl="0" indent="-1778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Quick Opening by Mr. Lecomte </a:t>
            </a:r>
            <a:b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on the themes to be worked on.</a:t>
            </a:r>
          </a:p>
          <a:p>
            <a:pPr marL="177800" lvl="0" indent="-177800"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Presentation by Juan Antonio Ojeda Ortiz on the PEG</a:t>
            </a:r>
          </a:p>
          <a:p>
            <a:pPr marL="635000" lvl="1" indent="-177800">
              <a:buFont typeface="Calibri" panose="020F0502020204030204" pitchFamily="34" charset="0"/>
              <a:buChar char="‒"/>
            </a:pP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Work in progress.</a:t>
            </a:r>
          </a:p>
          <a:p>
            <a:pPr marL="635000" lvl="1" indent="-177800">
              <a:buFont typeface="Calibri" panose="020F0502020204030204" pitchFamily="34" charset="0"/>
              <a:buChar char="‒"/>
            </a:pP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Book of Santander (and announcement of its release on June 15, 2023)</a:t>
            </a:r>
          </a:p>
          <a:p>
            <a:pPr marL="635000" lvl="1" indent="-177800">
              <a:buFont typeface="Calibri" panose="020F0502020204030204" pitchFamily="34" charset="0"/>
              <a:buChar char="‒"/>
            </a:pP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Questionnaire sent (to be completed)</a:t>
            </a:r>
          </a:p>
          <a:p>
            <a:pPr marL="635000" lvl="1" indent="-1778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Presentation of a BMP Discussion Paper</a:t>
            </a:r>
          </a:p>
          <a:p>
            <a:pPr marL="177800" lvl="0" indent="-1778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Conclusion</a:t>
            </a:r>
            <a:endParaRPr lang="fr-FR" sz="12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631ED5-D584-8D78-33C5-3D722B2DB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9185" y="2392548"/>
            <a:ext cx="4166355" cy="281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EB0F8155-846A-3150-C23E-E38BBCE0BC90}"/>
              </a:ext>
            </a:extLst>
          </p:cNvPr>
          <p:cNvGrpSpPr/>
          <p:nvPr/>
        </p:nvGrpSpPr>
        <p:grpSpPr>
          <a:xfrm>
            <a:off x="0" y="0"/>
            <a:ext cx="9167648" cy="1015663"/>
            <a:chOff x="-31530" y="42523"/>
            <a:chExt cx="12223530" cy="1354217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78AAAE18-F8E2-605B-D68F-3385B7F904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alphaModFix amt="85000"/>
            </a:blip>
            <a:srcRect l="555"/>
            <a:stretch/>
          </p:blipFill>
          <p:spPr>
            <a:xfrm>
              <a:off x="-31530" y="586171"/>
              <a:ext cx="12223530" cy="611896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22C37CED-D07E-8FB5-C908-556336E49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tretch>
              <a:fillRect/>
            </a:stretch>
          </p:blipFill>
          <p:spPr>
            <a:xfrm>
              <a:off x="3567280" y="278792"/>
              <a:ext cx="6095372" cy="935889"/>
            </a:xfrm>
            <a:prstGeom prst="rect">
              <a:avLst/>
            </a:prstGeom>
          </p:spPr>
        </p:pic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EB1D2CCD-CD67-A604-BFBB-C86C59CEE315}"/>
                </a:ext>
              </a:extLst>
            </p:cNvPr>
            <p:cNvSpPr txBox="1"/>
            <p:nvPr/>
          </p:nvSpPr>
          <p:spPr>
            <a:xfrm>
              <a:off x="1356273" y="42523"/>
              <a:ext cx="2705169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0" b="1" dirty="0">
                  <a:ln w="19050">
                    <a:solidFill>
                      <a:schemeClr val="bg1"/>
                    </a:solidFill>
                  </a:ln>
                  <a:solidFill>
                    <a:srgbClr val="107A3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OIEC</a:t>
              </a:r>
            </a:p>
          </p:txBody>
        </p:sp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D4C7F4FE-F159-2381-ED88-E840FF9AEA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18698"/>
            <a:ext cx="898642" cy="109829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2E9BDBB-40AB-0D09-FF69-31E79B78AAC4}"/>
              </a:ext>
            </a:extLst>
          </p:cNvPr>
          <p:cNvSpPr txBox="1"/>
          <p:nvPr/>
        </p:nvSpPr>
        <p:spPr>
          <a:xfrm>
            <a:off x="678961" y="1527392"/>
            <a:ext cx="7809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WEBINAR ORGANIZED BY OIEC</a:t>
            </a:r>
            <a:b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Thursday 18 May 2023 at 2pm (CET)</a:t>
            </a:r>
            <a:endParaRPr lang="fr-FR" b="1" dirty="0">
              <a:latin typeface="Arial Narrow" panose="020B0606020202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FD9172-AC37-CE18-38D0-B5473A22A7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589" y="5359724"/>
            <a:ext cx="1300757" cy="1300757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B1A6CF53-A93D-5C60-5FE1-6A9E451B978F}"/>
              </a:ext>
            </a:extLst>
          </p:cNvPr>
          <p:cNvSpPr txBox="1"/>
          <p:nvPr/>
        </p:nvSpPr>
        <p:spPr>
          <a:xfrm>
            <a:off x="2107580" y="5456062"/>
            <a:ext cx="6935906" cy="9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TO PARTICIPATE ON THE ZOOM MEETING</a:t>
            </a:r>
            <a:endParaRPr lang="fr-FR" sz="2000" b="1" i="0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  <a:p>
            <a:pPr algn="ctr"/>
            <a:r>
              <a:rPr lang="fr-FR" sz="1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https://us06web.zoom.us/j/81861098541?pwd=L2RQZ3pOeE85c3pOQnpDT2hVeFNzdz09</a:t>
            </a:r>
            <a:endParaRPr lang="fr-FR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fr-FR" dirty="0">
                <a:latin typeface="Arial Narrow" panose="020B0606020202030204" pitchFamily="34" charset="0"/>
              </a:rPr>
              <a:t>Meeting ID: 818 6109 8541 - Secret code: h2B5Lx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0D5F7F-1416-3337-727F-74AA4E0E28C1}"/>
              </a:ext>
            </a:extLst>
          </p:cNvPr>
          <p:cNvSpPr txBox="1"/>
          <p:nvPr/>
        </p:nvSpPr>
        <p:spPr>
          <a:xfrm>
            <a:off x="2012346" y="870360"/>
            <a:ext cx="65680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rgbClr val="158541"/>
                </a:solidFill>
                <a:latin typeface="Acumin Pro ExtraCondensed Black" panose="020B0908020202020204" pitchFamily="34" charset="0"/>
              </a:rPr>
              <a:t>World Day of </a:t>
            </a:r>
            <a:r>
              <a:rPr lang="fr-FR" sz="4400" dirty="0" err="1">
                <a:solidFill>
                  <a:srgbClr val="158541"/>
                </a:solidFill>
                <a:latin typeface="Acumin Pro ExtraCondensed Black" panose="020B0908020202020204" pitchFamily="34" charset="0"/>
              </a:rPr>
              <a:t>Catholic</a:t>
            </a:r>
            <a:r>
              <a:rPr lang="fr-FR" sz="4400" dirty="0">
                <a:solidFill>
                  <a:srgbClr val="158541"/>
                </a:solidFill>
                <a:latin typeface="Acumin Pro ExtraCondensed Black" panose="020B0908020202020204" pitchFamily="34" charset="0"/>
              </a:rPr>
              <a:t> </a:t>
            </a:r>
            <a:r>
              <a:rPr lang="fr-FR" sz="4400" dirty="0" err="1">
                <a:solidFill>
                  <a:srgbClr val="158541"/>
                </a:solidFill>
                <a:latin typeface="Acumin Pro ExtraCondensed Black" panose="020B0908020202020204" pitchFamily="34" charset="0"/>
              </a:rPr>
              <a:t>Education</a:t>
            </a:r>
            <a:endParaRPr lang="fr-FR" sz="4400" dirty="0">
              <a:solidFill>
                <a:srgbClr val="158541"/>
              </a:solidFill>
              <a:latin typeface="Acumin Pro ExtraCondensed Black" panose="020B0908020202020204" pitchFamily="34" charset="0"/>
            </a:endParaRPr>
          </a:p>
        </p:txBody>
      </p:sp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7E81C36E-0945-179B-1D86-92D5CCB707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178" y="-93653"/>
            <a:ext cx="1211808" cy="121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83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995</TotalTime>
  <Words>130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Acumin Pro ExtraCondensed Black</vt:lpstr>
      <vt:lpstr>Arial</vt:lpstr>
      <vt:lpstr>Arial Narrow</vt:lpstr>
      <vt:lpstr>Calibri</vt:lpstr>
      <vt:lpstr>Calibri Light</vt:lpstr>
      <vt:lpstr>Century Gothic</vt:lpstr>
      <vt:lpstr>Symbol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Richard</dc:creator>
  <cp:lastModifiedBy>Delphine Heurtaux</cp:lastModifiedBy>
  <cp:revision>8</cp:revision>
  <dcterms:created xsi:type="dcterms:W3CDTF">2023-03-15T12:44:13Z</dcterms:created>
  <dcterms:modified xsi:type="dcterms:W3CDTF">2023-04-12T04:23:51Z</dcterms:modified>
</cp:coreProperties>
</file>